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</p:sldIdLst>
  <p:sldSz cx="9144000" cy="6858000" type="screen4x3"/>
  <p:notesSz cx="6805613" cy="9939338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95" autoAdjust="0"/>
    <p:restoredTop sz="94622" autoAdjust="0"/>
  </p:normalViewPr>
  <p:slideViewPr>
    <p:cSldViewPr>
      <p:cViewPr varScale="1">
        <p:scale>
          <a:sx n="69" d="100"/>
          <a:sy n="69" d="100"/>
        </p:scale>
        <p:origin x="77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486E-5064-4661-AE13-66702FD2CAF4}" type="datetimeFigureOut">
              <a:rPr lang="pt-PT" smtClean="0"/>
              <a:t>28/09/2017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1C73F-F5E8-4086-AC73-53BAB09E0E5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63761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486E-5064-4661-AE13-66702FD2CAF4}" type="datetimeFigureOut">
              <a:rPr lang="pt-PT" smtClean="0"/>
              <a:t>28/09/2017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1C73F-F5E8-4086-AC73-53BAB09E0E5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38376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486E-5064-4661-AE13-66702FD2CAF4}" type="datetimeFigureOut">
              <a:rPr lang="pt-PT" smtClean="0"/>
              <a:t>28/09/2017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1C73F-F5E8-4086-AC73-53BAB09E0E5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27175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486E-5064-4661-AE13-66702FD2CAF4}" type="datetimeFigureOut">
              <a:rPr lang="pt-PT" smtClean="0"/>
              <a:t>28/09/2017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1C73F-F5E8-4086-AC73-53BAB09E0E5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47241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486E-5064-4661-AE13-66702FD2CAF4}" type="datetimeFigureOut">
              <a:rPr lang="pt-PT" smtClean="0"/>
              <a:t>28/09/2017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1C73F-F5E8-4086-AC73-53BAB09E0E5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38074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486E-5064-4661-AE13-66702FD2CAF4}" type="datetimeFigureOut">
              <a:rPr lang="pt-PT" smtClean="0"/>
              <a:t>28/09/2017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1C73F-F5E8-4086-AC73-53BAB09E0E5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15764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486E-5064-4661-AE13-66702FD2CAF4}" type="datetimeFigureOut">
              <a:rPr lang="pt-PT" smtClean="0"/>
              <a:t>28/09/2017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1C73F-F5E8-4086-AC73-53BAB09E0E5B}" type="slidenum">
              <a:rPr lang="pt-PT" smtClean="0"/>
              <a:t>‹#›</a:t>
            </a:fld>
            <a:endParaRPr lang="pt-PT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7" name="Imagem 2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49" y="34636"/>
            <a:ext cx="2258060" cy="914400"/>
          </a:xfrm>
          <a:prstGeom prst="rect">
            <a:avLst/>
          </a:prstGeom>
        </p:spPr>
      </p:pic>
      <p:pic>
        <p:nvPicPr>
          <p:cNvPr id="8" name="Imagem 1"/>
          <p:cNvPicPr/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6062215"/>
            <a:ext cx="5400040" cy="764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7706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486E-5064-4661-AE13-66702FD2CAF4}" type="datetimeFigureOut">
              <a:rPr lang="pt-PT" smtClean="0"/>
              <a:t>28/09/2017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1C73F-F5E8-4086-AC73-53BAB09E0E5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725965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486E-5064-4661-AE13-66702FD2CAF4}" type="datetimeFigureOut">
              <a:rPr lang="pt-PT" smtClean="0"/>
              <a:t>28/09/2017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1C73F-F5E8-4086-AC73-53BAB09E0E5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659273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486E-5064-4661-AE13-66702FD2CAF4}" type="datetimeFigureOut">
              <a:rPr lang="pt-PT" smtClean="0"/>
              <a:t>28/09/2017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1C73F-F5E8-4086-AC73-53BAB09E0E5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885989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486E-5064-4661-AE13-66702FD2CAF4}" type="datetimeFigureOut">
              <a:rPr lang="pt-PT" smtClean="0"/>
              <a:t>28/09/2017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1C73F-F5E8-4086-AC73-53BAB09E0E5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809601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486E-5064-4661-AE13-66702FD2CAF4}" type="datetimeFigureOut">
              <a:rPr lang="pt-PT" smtClean="0"/>
              <a:t>28/09/2017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1C73F-F5E8-4086-AC73-53BAB09E0E5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89529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B5486E-5064-4661-AE13-66702FD2CAF4}" type="datetimeFigureOut">
              <a:rPr lang="pt-PT" smtClean="0"/>
              <a:t>28/09/2017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F1C73F-F5E8-4086-AC73-53BAB09E0E5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17826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0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.png"/><Relationship Id="rId5" Type="http://schemas.openxmlformats.org/officeDocument/2006/relationships/hyperlink" Target="http://roadmapef.ics.uminho.pt/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" y="8174"/>
            <a:ext cx="9137431" cy="6849826"/>
          </a:xfrm>
          <a:prstGeom prst="rect">
            <a:avLst/>
          </a:prstGeom>
        </p:spPr>
      </p:pic>
      <p:pic>
        <p:nvPicPr>
          <p:cNvPr id="4" name="Imagem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49" y="34636"/>
            <a:ext cx="2258060" cy="914400"/>
          </a:xfrm>
          <a:prstGeom prst="rect">
            <a:avLst/>
          </a:prstGeom>
        </p:spPr>
      </p:pic>
      <p:pic>
        <p:nvPicPr>
          <p:cNvPr id="5" name="Imagem 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6062215"/>
            <a:ext cx="5400040" cy="76454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76075" y="1203161"/>
            <a:ext cx="78488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2400" b="1" dirty="0"/>
              <a:t>Contribuir para conhecer e avaliar o impacto das empresas familiares da Região Norte na economia local e </a:t>
            </a:r>
            <a:r>
              <a:rPr lang="pt-PT" sz="2400" b="1" dirty="0" smtClean="0"/>
              <a:t>nacional</a:t>
            </a:r>
            <a:endParaRPr lang="en-US" sz="2400" b="1" dirty="0"/>
          </a:p>
        </p:txBody>
      </p:sp>
      <p:sp>
        <p:nvSpPr>
          <p:cNvPr id="8" name="Rectangle 7"/>
          <p:cNvSpPr/>
          <p:nvPr/>
        </p:nvSpPr>
        <p:spPr>
          <a:xfrm>
            <a:off x="218800" y="3753582"/>
            <a:ext cx="871296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√</a:t>
            </a:r>
            <a:r>
              <a:rPr lang="pt-PT" sz="2400" b="1" dirty="0" smtClean="0"/>
              <a:t> Criar uma base de dados de </a:t>
            </a:r>
            <a:r>
              <a:rPr lang="pt-PT" sz="2400" b="1" dirty="0"/>
              <a:t>empresas </a:t>
            </a:r>
            <a:r>
              <a:rPr lang="pt-PT" sz="2400" b="1" dirty="0" smtClean="0"/>
              <a:t>familiares;</a:t>
            </a:r>
          </a:p>
          <a:p>
            <a:pPr algn="ctr">
              <a:lnSpc>
                <a:spcPct val="150000"/>
              </a:lnSpc>
            </a:pPr>
            <a:r>
              <a:rPr lang="pt-PT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√ </a:t>
            </a:r>
            <a:r>
              <a:rPr lang="pt-PT" sz="2400" b="1" dirty="0" smtClean="0"/>
              <a:t>Conhecer </a:t>
            </a:r>
            <a:r>
              <a:rPr lang="pt-PT" sz="2400" b="1" dirty="0"/>
              <a:t>as suas dinâmicas no contributo (potencial) </a:t>
            </a:r>
            <a:r>
              <a:rPr lang="pt-PT" sz="2400" b="1" dirty="0" smtClean="0"/>
              <a:t>para os </a:t>
            </a:r>
            <a:r>
              <a:rPr lang="pt-PT" sz="2400" b="1" dirty="0"/>
              <a:t>mercados nacional e internacional. </a:t>
            </a:r>
            <a:endParaRPr lang="en-US" sz="2400" b="1" dirty="0"/>
          </a:p>
        </p:txBody>
      </p:sp>
      <p:sp>
        <p:nvSpPr>
          <p:cNvPr id="9" name="Rectangle 8"/>
          <p:cNvSpPr/>
          <p:nvPr/>
        </p:nvSpPr>
        <p:spPr>
          <a:xfrm>
            <a:off x="3485883" y="2607591"/>
            <a:ext cx="21788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Como?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8585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" y="8174"/>
            <a:ext cx="9137431" cy="6849826"/>
          </a:xfrm>
          <a:prstGeom prst="rect">
            <a:avLst/>
          </a:prstGeom>
        </p:spPr>
      </p:pic>
      <p:pic>
        <p:nvPicPr>
          <p:cNvPr id="4" name="Imagem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49" y="34636"/>
            <a:ext cx="2258060" cy="914400"/>
          </a:xfrm>
          <a:prstGeom prst="rect">
            <a:avLst/>
          </a:prstGeom>
        </p:spPr>
      </p:pic>
      <p:pic>
        <p:nvPicPr>
          <p:cNvPr id="5" name="Imagem 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6062215"/>
            <a:ext cx="5400040" cy="76454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699792" y="1083293"/>
            <a:ext cx="32605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dirty="0">
                <a:hlinkClick r:id="rId5"/>
              </a:rPr>
              <a:t>http://roadmapef.ics.uminho.pt</a:t>
            </a:r>
            <a:r>
              <a:rPr lang="en-US" dirty="0"/>
              <a:t>/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560" y="1700808"/>
            <a:ext cx="7964045" cy="4150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49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" y="8174"/>
            <a:ext cx="9137431" cy="6849826"/>
          </a:xfrm>
          <a:prstGeom prst="rect">
            <a:avLst/>
          </a:prstGeom>
        </p:spPr>
      </p:pic>
      <p:pic>
        <p:nvPicPr>
          <p:cNvPr id="4" name="Imagem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49" y="34636"/>
            <a:ext cx="2258060" cy="914400"/>
          </a:xfrm>
          <a:prstGeom prst="rect">
            <a:avLst/>
          </a:prstGeom>
        </p:spPr>
      </p:pic>
      <p:pic>
        <p:nvPicPr>
          <p:cNvPr id="5" name="Imagem 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6062215"/>
            <a:ext cx="5400040" cy="7645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18799" y="2998313"/>
            <a:ext cx="871296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√</a:t>
            </a:r>
            <a:r>
              <a:rPr lang="pt-PT" sz="2400" b="1" dirty="0" smtClean="0"/>
              <a:t> </a:t>
            </a:r>
            <a:r>
              <a:rPr lang="pt-PT" sz="2400" b="1" dirty="0"/>
              <a:t>A</a:t>
            </a:r>
            <a:r>
              <a:rPr lang="pt-PT" sz="2400" b="1" dirty="0" smtClean="0"/>
              <a:t>umentar </a:t>
            </a:r>
            <a:r>
              <a:rPr lang="pt-PT" sz="2400" b="1" dirty="0"/>
              <a:t>a visibilidade institucional das empresas familiares</a:t>
            </a:r>
            <a:r>
              <a:rPr lang="pt-PT" sz="2400" b="1" dirty="0" smtClean="0"/>
              <a:t>;</a:t>
            </a:r>
          </a:p>
          <a:p>
            <a:pPr algn="just">
              <a:lnSpc>
                <a:spcPct val="150000"/>
              </a:lnSpc>
            </a:pPr>
            <a:r>
              <a:rPr lang="pt-PT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√ </a:t>
            </a:r>
            <a:r>
              <a:rPr lang="pt-PT" sz="2400" b="1" dirty="0" smtClean="0"/>
              <a:t>Propor políticas públicas ajustadas;</a:t>
            </a:r>
          </a:p>
          <a:p>
            <a:pPr algn="just">
              <a:lnSpc>
                <a:spcPct val="150000"/>
              </a:lnSpc>
            </a:pPr>
            <a:r>
              <a:rPr lang="pt-PT" sz="2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√ </a:t>
            </a:r>
            <a:r>
              <a:rPr lang="pt-PT" sz="2400" b="1" dirty="0"/>
              <a:t>Desenhar novos projetos à </a:t>
            </a:r>
            <a:r>
              <a:rPr lang="pt-PT" sz="2400" b="1" dirty="0" smtClean="0"/>
              <a:t>medida.</a:t>
            </a:r>
            <a:endParaRPr lang="en-US" sz="2400" b="1" dirty="0"/>
          </a:p>
        </p:txBody>
      </p:sp>
      <p:sp>
        <p:nvSpPr>
          <p:cNvPr id="9" name="Rectangle 8"/>
          <p:cNvSpPr/>
          <p:nvPr/>
        </p:nvSpPr>
        <p:spPr>
          <a:xfrm>
            <a:off x="1620532" y="1480160"/>
            <a:ext cx="59095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Impactos esperados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4585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75</Words>
  <Application>Microsoft Office PowerPoint</Application>
  <PresentationFormat>On-screen Show (4:3)</PresentationFormat>
  <Paragraphs>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Raquel Araújo</dc:creator>
  <cp:lastModifiedBy>Raquel Araújo</cp:lastModifiedBy>
  <cp:revision>15</cp:revision>
  <cp:lastPrinted>2017-04-11T10:56:19Z</cp:lastPrinted>
  <dcterms:created xsi:type="dcterms:W3CDTF">2017-04-05T10:33:35Z</dcterms:created>
  <dcterms:modified xsi:type="dcterms:W3CDTF">2017-09-28T08:23:48Z</dcterms:modified>
</cp:coreProperties>
</file>